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45989-E2CD-470F-8EBE-147D1176743E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EEB9D-0D28-4453-B811-E91B7AEE96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391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34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3101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282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1996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4426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1246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227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8759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2831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42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1667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4143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5053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901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5923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1CCB-E343-482E-B19E-FB7789D2C24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32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948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171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742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609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491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183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10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426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79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68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372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er_Chapt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96384" y="840318"/>
            <a:ext cx="7245349" cy="5192183"/>
          </a:xfrm>
          <a:prstGeom prst="rect">
            <a:avLst/>
          </a:prstGeom>
        </p:spPr>
        <p:txBody>
          <a:bodyPr lIns="0" rIns="0" anchor="ctr"/>
          <a:lstStyle>
            <a:lvl1pPr marL="0" indent="0" algn="l">
              <a:lnSpc>
                <a:spcPct val="70000"/>
              </a:lnSpc>
              <a:buNone/>
              <a:defRPr lang="en-US" sz="7200" kern="1200" cap="all" baseline="0" dirty="0">
                <a:solidFill>
                  <a:schemeClr val="bg1"/>
                </a:solidFill>
                <a:latin typeface="Trade Gothic LT Std Cn" pitchFamily="50" charset="0"/>
                <a:ea typeface="+mj-ea"/>
                <a:cs typeface="+mj-cs"/>
              </a:defRPr>
            </a:lvl1pPr>
            <a:lvl2pPr>
              <a:defRPr lang="en-US" sz="7200" kern="1200" cap="all" baseline="0" dirty="0" smtClean="0">
                <a:solidFill>
                  <a:schemeClr val="bg1"/>
                </a:solidFill>
                <a:latin typeface="Trade Gothic LT Std Cn" pitchFamily="50" charset="0"/>
                <a:ea typeface="+mj-ea"/>
                <a:cs typeface="+mj-cs"/>
              </a:defRPr>
            </a:lvl2pPr>
            <a:lvl3pPr>
              <a:defRPr lang="en-US" sz="7200" kern="1200" cap="all" baseline="0" dirty="0" smtClean="0">
                <a:solidFill>
                  <a:schemeClr val="bg1"/>
                </a:solidFill>
                <a:latin typeface="Trade Gothic LT Std Cn" pitchFamily="50" charset="0"/>
                <a:ea typeface="+mj-ea"/>
                <a:cs typeface="+mj-cs"/>
              </a:defRPr>
            </a:lvl3pPr>
            <a:lvl4pPr>
              <a:defRPr lang="en-US" sz="7200" kern="1200" cap="all" baseline="0" dirty="0" smtClean="0">
                <a:solidFill>
                  <a:schemeClr val="bg1"/>
                </a:solidFill>
                <a:latin typeface="Trade Gothic LT Std Cn" pitchFamily="50" charset="0"/>
                <a:ea typeface="+mj-ea"/>
                <a:cs typeface="+mj-cs"/>
              </a:defRPr>
            </a:lvl4pPr>
            <a:lvl5pPr>
              <a:defRPr lang="en-US" sz="7200" kern="1200" cap="all" baseline="0" dirty="0">
                <a:solidFill>
                  <a:schemeClr val="bg1"/>
                </a:solidFill>
                <a:latin typeface="Trade Gothic LT Std Cn" pitchFamily="50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CHAPTER TITLE OR SHORT QUOTE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2798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3D31-14E0-49B4-AC92-80EBA395C5A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6E063-50FB-42E1-A6B9-E26DD97D58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823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38278" y="6172200"/>
            <a:ext cx="878956" cy="5859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2518" y="6087414"/>
            <a:ext cx="766519" cy="77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49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96384" y="840318"/>
            <a:ext cx="11004769" cy="5192183"/>
          </a:xfrm>
        </p:spPr>
        <p:txBody>
          <a:bodyPr/>
          <a:lstStyle/>
          <a:p>
            <a:pPr algn="ctr"/>
            <a:r>
              <a:rPr lang="en-US" sz="5867" dirty="0">
                <a:latin typeface="Calibri" panose="020F0502020204030204" pitchFamily="34" charset="0"/>
              </a:rPr>
              <a:t>FLOOR PLANS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38278" y="6172200"/>
            <a:ext cx="878956" cy="5859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2518" y="6087414"/>
            <a:ext cx="766519" cy="77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626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20484" y="6193971"/>
            <a:ext cx="5410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Calibri" panose="020F0502020204030204" pitchFamily="34" charset="0"/>
              </a:rPr>
              <a:t>1 BEDROOM (TYP.01)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7" t="10269" r="56326" b="12669"/>
          <a:stretch/>
        </p:blipFill>
        <p:spPr>
          <a:xfrm>
            <a:off x="562187" y="834364"/>
            <a:ext cx="5488899" cy="50584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819" t="10269" r="3344" b="8590"/>
          <a:stretch/>
        </p:blipFill>
        <p:spPr>
          <a:xfrm>
            <a:off x="6359375" y="790337"/>
            <a:ext cx="5488899" cy="532622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871807" y="5789024"/>
            <a:ext cx="629920" cy="369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194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5" t="10305" r="50069" b="12566"/>
          <a:stretch/>
        </p:blipFill>
        <p:spPr>
          <a:xfrm>
            <a:off x="573802" y="826811"/>
            <a:ext cx="6324765" cy="50863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103" t="10239" r="2840" b="8862"/>
          <a:stretch/>
        </p:blipFill>
        <p:spPr>
          <a:xfrm>
            <a:off x="6587320" y="641564"/>
            <a:ext cx="5579281" cy="55003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39" t="10238" r="11091" b="9678"/>
          <a:stretch/>
        </p:blipFill>
        <p:spPr>
          <a:xfrm>
            <a:off x="6587319" y="709298"/>
            <a:ext cx="4402415" cy="53500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22" t="10742" r="14116" b="10518"/>
          <a:stretch/>
        </p:blipFill>
        <p:spPr>
          <a:xfrm>
            <a:off x="7267072" y="641564"/>
            <a:ext cx="4686040" cy="528026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871807" y="5845387"/>
            <a:ext cx="629920" cy="309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1 BEDROOM (TYP.02)</a:t>
            </a:r>
          </a:p>
        </p:txBody>
      </p:sp>
    </p:spTree>
    <p:extLst>
      <p:ext uri="{BB962C8B-B14F-4D97-AF65-F5344CB8AC3E}">
        <p14:creationId xmlns:p14="http://schemas.microsoft.com/office/powerpoint/2010/main" xmlns="" val="265022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2" t="10645" r="49863" b="8726"/>
          <a:stretch/>
        </p:blipFill>
        <p:spPr>
          <a:xfrm>
            <a:off x="590388" y="819343"/>
            <a:ext cx="6395873" cy="53645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005" t="10644" r="17028" b="11505"/>
          <a:stretch/>
        </p:blipFill>
        <p:spPr>
          <a:xfrm>
            <a:off x="7782731" y="623609"/>
            <a:ext cx="3903340" cy="52484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635760" y="0"/>
            <a:ext cx="629920" cy="497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ectangle 15"/>
          <p:cNvSpPr/>
          <p:nvPr/>
        </p:nvSpPr>
        <p:spPr>
          <a:xfrm>
            <a:off x="3871807" y="5845387"/>
            <a:ext cx="629920" cy="309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1 BEDROOM (TYP.03)</a:t>
            </a:r>
          </a:p>
        </p:txBody>
      </p:sp>
    </p:spTree>
    <p:extLst>
      <p:ext uri="{BB962C8B-B14F-4D97-AF65-F5344CB8AC3E}">
        <p14:creationId xmlns:p14="http://schemas.microsoft.com/office/powerpoint/2010/main" xmlns="" val="31397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7" t="10509" r="50067" b="8590"/>
          <a:stretch/>
        </p:blipFill>
        <p:spPr>
          <a:xfrm>
            <a:off x="557214" y="815912"/>
            <a:ext cx="6390399" cy="53780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696" t="11650" r="7126" b="14986"/>
          <a:stretch/>
        </p:blipFill>
        <p:spPr>
          <a:xfrm>
            <a:off x="6398685" y="663512"/>
            <a:ext cx="5149849" cy="495144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71807" y="5855547"/>
            <a:ext cx="629920" cy="309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(TYP.01)</a:t>
            </a:r>
          </a:p>
        </p:txBody>
      </p:sp>
    </p:spTree>
    <p:extLst>
      <p:ext uri="{BB962C8B-B14F-4D97-AF65-F5344CB8AC3E}">
        <p14:creationId xmlns:p14="http://schemas.microsoft.com/office/powerpoint/2010/main" xmlns="" val="35490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5" t="10581" r="56249" b="9332"/>
          <a:stretch/>
        </p:blipFill>
        <p:spPr>
          <a:xfrm>
            <a:off x="579545" y="820559"/>
            <a:ext cx="5560207" cy="53381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713" t="20433" r="13043" b="21786"/>
          <a:stretch/>
        </p:blipFill>
        <p:spPr>
          <a:xfrm>
            <a:off x="7248848" y="1240109"/>
            <a:ext cx="4255053" cy="3937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85167" y="5689802"/>
            <a:ext cx="629920" cy="465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(TYP.01 G LEVEL)</a:t>
            </a:r>
          </a:p>
        </p:txBody>
      </p:sp>
    </p:spTree>
    <p:extLst>
      <p:ext uri="{BB962C8B-B14F-4D97-AF65-F5344CB8AC3E}">
        <p14:creationId xmlns:p14="http://schemas.microsoft.com/office/powerpoint/2010/main" xmlns="" val="302437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2" t="10918" r="55714" b="9134"/>
          <a:stretch/>
        </p:blipFill>
        <p:spPr>
          <a:xfrm>
            <a:off x="580158" y="812786"/>
            <a:ext cx="5655063" cy="53459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981" t="16483" r="7762" b="18034"/>
          <a:stretch/>
        </p:blipFill>
        <p:spPr>
          <a:xfrm>
            <a:off x="7423710" y="650225"/>
            <a:ext cx="4216508" cy="4419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7" y="5862320"/>
            <a:ext cx="629920" cy="293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(TYP.02)</a:t>
            </a:r>
          </a:p>
        </p:txBody>
      </p:sp>
    </p:spTree>
    <p:extLst>
      <p:ext uri="{BB962C8B-B14F-4D97-AF65-F5344CB8AC3E}">
        <p14:creationId xmlns:p14="http://schemas.microsoft.com/office/powerpoint/2010/main" xmlns="" val="185004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" t="10609" r="57250" b="9443"/>
          <a:stretch/>
        </p:blipFill>
        <p:spPr>
          <a:xfrm>
            <a:off x="574465" y="799773"/>
            <a:ext cx="5459433" cy="53589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84" t="22861" r="9453" b="22000"/>
          <a:stretch/>
        </p:blipFill>
        <p:spPr>
          <a:xfrm>
            <a:off x="7233920" y="1076960"/>
            <a:ext cx="4196032" cy="379984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618480"/>
            <a:ext cx="984673" cy="536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(TYP.02 G LEVEL)</a:t>
            </a:r>
          </a:p>
        </p:txBody>
      </p:sp>
    </p:spTree>
    <p:extLst>
      <p:ext uri="{BB962C8B-B14F-4D97-AF65-F5344CB8AC3E}">
        <p14:creationId xmlns:p14="http://schemas.microsoft.com/office/powerpoint/2010/main" xmlns="" val="40429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4" t="10942" r="55583" b="8944"/>
          <a:stretch/>
        </p:blipFill>
        <p:spPr>
          <a:xfrm>
            <a:off x="560510" y="809838"/>
            <a:ext cx="5719940" cy="53841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75" t="20528" r="10601" b="27336"/>
          <a:stretch/>
        </p:blipFill>
        <p:spPr>
          <a:xfrm>
            <a:off x="7114064" y="1549400"/>
            <a:ext cx="4239737" cy="35763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715000"/>
            <a:ext cx="994833" cy="44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(TYP.03)</a:t>
            </a:r>
          </a:p>
        </p:txBody>
      </p:sp>
    </p:spTree>
    <p:extLst>
      <p:ext uri="{BB962C8B-B14F-4D97-AF65-F5344CB8AC3E}">
        <p14:creationId xmlns:p14="http://schemas.microsoft.com/office/powerpoint/2010/main" xmlns="" val="13516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" t="10775" r="56001" b="9110"/>
          <a:stretch/>
        </p:blipFill>
        <p:spPr>
          <a:xfrm>
            <a:off x="564305" y="840317"/>
            <a:ext cx="5572719" cy="53184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369" t="23053" r="3801" b="24648"/>
          <a:stretch/>
        </p:blipFill>
        <p:spPr>
          <a:xfrm>
            <a:off x="6203103" y="1549400"/>
            <a:ext cx="5745244" cy="350985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608320"/>
            <a:ext cx="974513" cy="547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2 BEDROOM (TYP.03)</a:t>
            </a:r>
          </a:p>
        </p:txBody>
      </p:sp>
    </p:spTree>
    <p:extLst>
      <p:ext uri="{BB962C8B-B14F-4D97-AF65-F5344CB8AC3E}">
        <p14:creationId xmlns:p14="http://schemas.microsoft.com/office/powerpoint/2010/main" xmlns="" val="22842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4" t="10442" r="55250" b="9442"/>
          <a:stretch/>
        </p:blipFill>
        <p:spPr>
          <a:xfrm>
            <a:off x="558800" y="816109"/>
            <a:ext cx="5653105" cy="52798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37" t="17946" r="8617" b="31488"/>
          <a:stretch/>
        </p:blipFill>
        <p:spPr>
          <a:xfrm>
            <a:off x="6654800" y="1634875"/>
            <a:ext cx="4511041" cy="333248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750560"/>
            <a:ext cx="994833" cy="404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3 BEDROOM (TYP.01)</a:t>
            </a:r>
          </a:p>
        </p:txBody>
      </p:sp>
    </p:spTree>
    <p:extLst>
      <p:ext uri="{BB962C8B-B14F-4D97-AF65-F5344CB8AC3E}">
        <p14:creationId xmlns:p14="http://schemas.microsoft.com/office/powerpoint/2010/main" xmlns="" val="208562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4" t="10609" r="56000" b="9110"/>
          <a:stretch/>
        </p:blipFill>
        <p:spPr>
          <a:xfrm>
            <a:off x="548639" y="817879"/>
            <a:ext cx="5632352" cy="53652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753" t="23374" r="4126" b="22656"/>
          <a:stretch/>
        </p:blipFill>
        <p:spPr>
          <a:xfrm>
            <a:off x="6820815" y="1717403"/>
            <a:ext cx="4958436" cy="36068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679440"/>
            <a:ext cx="883073" cy="47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3 BEDROOM (TYP.02)</a:t>
            </a:r>
          </a:p>
        </p:txBody>
      </p:sp>
    </p:spTree>
    <p:extLst>
      <p:ext uri="{BB962C8B-B14F-4D97-AF65-F5344CB8AC3E}">
        <p14:creationId xmlns:p14="http://schemas.microsoft.com/office/powerpoint/2010/main" xmlns="" val="216813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4" t="10775" r="56583" b="9110"/>
          <a:stretch/>
        </p:blipFill>
        <p:spPr>
          <a:xfrm>
            <a:off x="568956" y="818464"/>
            <a:ext cx="5554083" cy="53537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94" t="22854" r="2423" b="22413"/>
          <a:stretch/>
        </p:blipFill>
        <p:spPr>
          <a:xfrm>
            <a:off x="6637917" y="1462617"/>
            <a:ext cx="5554083" cy="3657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588000"/>
            <a:ext cx="1157393" cy="567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620484" y="6193971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3 BEDROOM (TYP.02 G LEVEL)</a:t>
            </a:r>
          </a:p>
        </p:txBody>
      </p:sp>
    </p:spTree>
    <p:extLst>
      <p:ext uri="{BB962C8B-B14F-4D97-AF65-F5344CB8AC3E}">
        <p14:creationId xmlns:p14="http://schemas.microsoft.com/office/powerpoint/2010/main" xmlns="" val="305600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" t="10276" r="55750" b="9277"/>
          <a:stretch/>
        </p:blipFill>
        <p:spPr>
          <a:xfrm>
            <a:off x="538476" y="787259"/>
            <a:ext cx="5720144" cy="54067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855" t="21540" r="3561" b="27515"/>
          <a:stretch/>
        </p:blipFill>
        <p:spPr>
          <a:xfrm>
            <a:off x="6398685" y="1770379"/>
            <a:ext cx="5648900" cy="338127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00686" y="5715000"/>
            <a:ext cx="984673" cy="44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3" r="26267" b="26698"/>
          <a:stretch/>
        </p:blipFill>
        <p:spPr>
          <a:xfrm rot="7076561">
            <a:off x="11348127" y="5614269"/>
            <a:ext cx="422528" cy="45597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09600" y="6087416"/>
            <a:ext cx="11286912" cy="661115"/>
            <a:chOff x="457200" y="4565562"/>
            <a:chExt cx="8465184" cy="49583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1296" y="4620986"/>
              <a:ext cx="551088" cy="36739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457200" y="4637314"/>
              <a:ext cx="7507871" cy="359228"/>
            </a:xfrm>
            <a:prstGeom prst="rect">
              <a:avLst/>
            </a:prstGeom>
            <a:solidFill>
              <a:srgbClr val="342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65071" y="4565562"/>
              <a:ext cx="493219" cy="4958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538476" y="6199765"/>
            <a:ext cx="54102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  <a:latin typeface="Calibri" panose="020F0502020204030204" pitchFamily="34" charset="0"/>
              </a:rPr>
              <a:t>  3 BEDROOM (TYP.03)</a:t>
            </a:r>
          </a:p>
        </p:txBody>
      </p:sp>
    </p:spTree>
    <p:extLst>
      <p:ext uri="{BB962C8B-B14F-4D97-AF65-F5344CB8AC3E}">
        <p14:creationId xmlns:p14="http://schemas.microsoft.com/office/powerpoint/2010/main" xmlns="" val="39894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96384" y="840318"/>
            <a:ext cx="10941435" cy="5192183"/>
          </a:xfrm>
        </p:spPr>
        <p:txBody>
          <a:bodyPr/>
          <a:lstStyle/>
          <a:p>
            <a:pPr algn="ctr"/>
            <a:r>
              <a:rPr lang="en-US" sz="5867" dirty="0">
                <a:latin typeface="Calibri" panose="020F0502020204030204" pitchFamily="34" charset="0"/>
              </a:rPr>
              <a:t>THANK YOU</a:t>
            </a:r>
            <a:r>
              <a:rPr lang="en-US" dirty="0" smtClean="0">
                <a:latin typeface="Calibri" panose="020F0502020204030204" pitchFamily="34" charset="0"/>
              </a:rPr>
              <a:t>. 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38278" y="6172200"/>
            <a:ext cx="878956" cy="5859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2518" y="6087414"/>
            <a:ext cx="766519" cy="77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839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93</Words>
  <Application>Microsoft Office PowerPoint</Application>
  <PresentationFormat>Custom</PresentationFormat>
  <Paragraphs>31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Dorothee Brisdoux</dc:creator>
  <cp:lastModifiedBy>Sameer</cp:lastModifiedBy>
  <cp:revision>2</cp:revision>
  <dcterms:created xsi:type="dcterms:W3CDTF">2015-07-20T12:19:51Z</dcterms:created>
  <dcterms:modified xsi:type="dcterms:W3CDTF">2015-11-16T16:24:02Z</dcterms:modified>
</cp:coreProperties>
</file>